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60" r:id="rId5"/>
    <p:sldId id="261" r:id="rId6"/>
    <p:sldId id="258" r:id="rId7"/>
    <p:sldId id="259" r:id="rId8"/>
    <p:sldId id="267" r:id="rId9"/>
    <p:sldId id="268" r:id="rId10"/>
    <p:sldId id="263" r:id="rId11"/>
    <p:sldId id="269" r:id="rId12"/>
    <p:sldId id="264" r:id="rId13"/>
    <p:sldId id="265" r:id="rId14"/>
    <p:sldId id="271" r:id="rId15"/>
    <p:sldId id="266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3BDAFF-CFBC-4FD4-8CBC-516A8FEA30DF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39BE11-9D37-44DB-886A-D6421C1F763E}">
      <dgm:prSet/>
      <dgm:spPr/>
      <dgm:t>
        <a:bodyPr/>
        <a:lstStyle/>
        <a:p>
          <a:r>
            <a:rPr lang="en-MY" dirty="0"/>
            <a:t>The Target’s Personal Information</a:t>
          </a:r>
          <a:endParaRPr lang="en-US" dirty="0"/>
        </a:p>
      </dgm:t>
    </dgm:pt>
    <dgm:pt modelId="{88818C05-8EEE-46BB-AF06-3285EF875D2E}" type="parTrans" cxnId="{5444B940-4B7A-49FA-9363-D33D4D02F812}">
      <dgm:prSet/>
      <dgm:spPr/>
      <dgm:t>
        <a:bodyPr/>
        <a:lstStyle/>
        <a:p>
          <a:endParaRPr lang="en-US"/>
        </a:p>
      </dgm:t>
    </dgm:pt>
    <dgm:pt modelId="{E5A179FF-A352-4946-A011-AB5E34AEA0DA}" type="sibTrans" cxnId="{5444B940-4B7A-49FA-9363-D33D4D02F812}">
      <dgm:prSet/>
      <dgm:spPr/>
      <dgm:t>
        <a:bodyPr/>
        <a:lstStyle/>
        <a:p>
          <a:endParaRPr lang="en-US"/>
        </a:p>
      </dgm:t>
    </dgm:pt>
    <dgm:pt modelId="{6759173B-6FD0-4962-A705-0D0CB3B56DDB}">
      <dgm:prSet/>
      <dgm:spPr/>
      <dgm:t>
        <a:bodyPr/>
        <a:lstStyle/>
        <a:p>
          <a:r>
            <a:rPr lang="en-US" dirty="0"/>
            <a:t>Pre &amp; Post Activity</a:t>
          </a:r>
        </a:p>
      </dgm:t>
    </dgm:pt>
    <dgm:pt modelId="{49EDC0B6-B7D1-4F89-A4F1-B95771A563E3}" type="parTrans" cxnId="{19EF6A59-B379-4140-AD50-D15249CE6802}">
      <dgm:prSet/>
      <dgm:spPr/>
      <dgm:t>
        <a:bodyPr/>
        <a:lstStyle/>
        <a:p>
          <a:endParaRPr lang="en-US"/>
        </a:p>
      </dgm:t>
    </dgm:pt>
    <dgm:pt modelId="{C0C01C05-E4CA-420D-8545-6FE0E81DE65D}" type="sibTrans" cxnId="{19EF6A59-B379-4140-AD50-D15249CE6802}">
      <dgm:prSet/>
      <dgm:spPr/>
      <dgm:t>
        <a:bodyPr/>
        <a:lstStyle/>
        <a:p>
          <a:endParaRPr lang="en-US"/>
        </a:p>
      </dgm:t>
    </dgm:pt>
    <dgm:pt modelId="{2C721E55-38EA-425E-88EA-6C1094F08B12}">
      <dgm:prSet/>
      <dgm:spPr/>
      <dgm:t>
        <a:bodyPr/>
        <a:lstStyle/>
        <a:p>
          <a:r>
            <a:rPr lang="en-MY" dirty="0"/>
            <a:t>Other Social Medias</a:t>
          </a:r>
          <a:endParaRPr lang="en-US" dirty="0"/>
        </a:p>
      </dgm:t>
    </dgm:pt>
    <dgm:pt modelId="{54C8B5A7-054A-4672-9E39-37AA653FFE61}" type="parTrans" cxnId="{DF68ED13-820D-479C-822C-D77D73B90BCA}">
      <dgm:prSet/>
      <dgm:spPr/>
      <dgm:t>
        <a:bodyPr/>
        <a:lstStyle/>
        <a:p>
          <a:endParaRPr lang="en-US"/>
        </a:p>
      </dgm:t>
    </dgm:pt>
    <dgm:pt modelId="{43F9C1E1-BDDB-4020-A1E2-DDEE9CF4111F}" type="sibTrans" cxnId="{DF68ED13-820D-479C-822C-D77D73B90BCA}">
      <dgm:prSet/>
      <dgm:spPr/>
      <dgm:t>
        <a:bodyPr/>
        <a:lstStyle/>
        <a:p>
          <a:endParaRPr lang="en-US"/>
        </a:p>
      </dgm:t>
    </dgm:pt>
    <dgm:pt modelId="{5829728E-474F-452F-849A-34E2D4AD2C76}">
      <dgm:prSet/>
      <dgm:spPr/>
      <dgm:t>
        <a:bodyPr/>
        <a:lstStyle/>
        <a:p>
          <a:r>
            <a:rPr lang="en-US" dirty="0"/>
            <a:t>Suspicious data</a:t>
          </a:r>
        </a:p>
      </dgm:t>
    </dgm:pt>
    <dgm:pt modelId="{8F667C3C-44B9-4669-8032-D0017A190E11}" type="parTrans" cxnId="{F059C1A4-AB6B-43FB-9D5B-BD6290EC628A}">
      <dgm:prSet/>
      <dgm:spPr/>
      <dgm:t>
        <a:bodyPr/>
        <a:lstStyle/>
        <a:p>
          <a:endParaRPr lang="en-US"/>
        </a:p>
      </dgm:t>
    </dgm:pt>
    <dgm:pt modelId="{5C8CD42F-FF8A-4F4C-B022-72E84C20B5D0}" type="sibTrans" cxnId="{F059C1A4-AB6B-43FB-9D5B-BD6290EC628A}">
      <dgm:prSet/>
      <dgm:spPr/>
      <dgm:t>
        <a:bodyPr/>
        <a:lstStyle/>
        <a:p>
          <a:endParaRPr lang="en-US"/>
        </a:p>
      </dgm:t>
    </dgm:pt>
    <dgm:pt modelId="{8CCDBE81-9FF8-4A1B-BA65-681F4BAF5A12}">
      <dgm:prSet/>
      <dgm:spPr/>
      <dgm:t>
        <a:bodyPr/>
        <a:lstStyle/>
        <a:p>
          <a:r>
            <a:rPr lang="en-MY" strike="noStrike" dirty="0"/>
            <a:t>The Target Systems’ Information</a:t>
          </a:r>
          <a:endParaRPr lang="en-US" strike="noStrike" dirty="0"/>
        </a:p>
      </dgm:t>
    </dgm:pt>
    <dgm:pt modelId="{372E4D5C-2DF0-41E4-9E14-DC84B0AA1721}" type="parTrans" cxnId="{7E39EEC1-3486-462D-AC79-835287F242C4}">
      <dgm:prSet/>
      <dgm:spPr/>
      <dgm:t>
        <a:bodyPr/>
        <a:lstStyle/>
        <a:p>
          <a:endParaRPr lang="en-US"/>
        </a:p>
      </dgm:t>
    </dgm:pt>
    <dgm:pt modelId="{63B82B1D-FDCD-48A8-9096-36AEFCE7E716}" type="sibTrans" cxnId="{7E39EEC1-3486-462D-AC79-835287F242C4}">
      <dgm:prSet/>
      <dgm:spPr/>
      <dgm:t>
        <a:bodyPr/>
        <a:lstStyle/>
        <a:p>
          <a:endParaRPr lang="en-US"/>
        </a:p>
      </dgm:t>
    </dgm:pt>
    <dgm:pt modelId="{8026E966-0E48-496C-9BAA-CED8DDD6F606}">
      <dgm:prSet/>
      <dgm:spPr/>
      <dgm:t>
        <a:bodyPr/>
        <a:lstStyle/>
        <a:p>
          <a:r>
            <a:rPr lang="en-MY" strike="noStrike" dirty="0"/>
            <a:t>Device Operating System</a:t>
          </a:r>
          <a:endParaRPr lang="en-US" strike="noStrike" dirty="0"/>
        </a:p>
      </dgm:t>
    </dgm:pt>
    <dgm:pt modelId="{6BA125A9-F764-42FA-AB69-F638B55038BA}" type="parTrans" cxnId="{CB909418-2710-4D81-9CCD-CEB489824CBC}">
      <dgm:prSet/>
      <dgm:spPr/>
      <dgm:t>
        <a:bodyPr/>
        <a:lstStyle/>
        <a:p>
          <a:endParaRPr lang="en-US"/>
        </a:p>
      </dgm:t>
    </dgm:pt>
    <dgm:pt modelId="{0A067D88-0516-40EA-B433-77D794BCF4D4}" type="sibTrans" cxnId="{CB909418-2710-4D81-9CCD-CEB489824CBC}">
      <dgm:prSet/>
      <dgm:spPr/>
      <dgm:t>
        <a:bodyPr/>
        <a:lstStyle/>
        <a:p>
          <a:endParaRPr lang="en-US"/>
        </a:p>
      </dgm:t>
    </dgm:pt>
    <dgm:pt modelId="{391BBC36-9294-44A8-BE2D-546521632185}">
      <dgm:prSet/>
      <dgm:spPr/>
      <dgm:t>
        <a:bodyPr/>
        <a:lstStyle/>
        <a:p>
          <a:r>
            <a:rPr lang="en-MY" strike="noStrike" dirty="0"/>
            <a:t>Open ports</a:t>
          </a:r>
          <a:endParaRPr lang="en-US" strike="noStrike" dirty="0"/>
        </a:p>
      </dgm:t>
    </dgm:pt>
    <dgm:pt modelId="{E3DB519A-41CF-4093-9A92-821F4D6CFFD2}" type="parTrans" cxnId="{88F76382-B87B-4BA4-AAE8-86F1C9D9342E}">
      <dgm:prSet/>
      <dgm:spPr/>
      <dgm:t>
        <a:bodyPr/>
        <a:lstStyle/>
        <a:p>
          <a:endParaRPr lang="en-US"/>
        </a:p>
      </dgm:t>
    </dgm:pt>
    <dgm:pt modelId="{0C35B5E4-2D96-4F7A-955E-587CE222AC9B}" type="sibTrans" cxnId="{88F76382-B87B-4BA4-AAE8-86F1C9D9342E}">
      <dgm:prSet/>
      <dgm:spPr/>
      <dgm:t>
        <a:bodyPr/>
        <a:lstStyle/>
        <a:p>
          <a:endParaRPr lang="en-US"/>
        </a:p>
      </dgm:t>
    </dgm:pt>
    <dgm:pt modelId="{BA1F6414-7C53-44A5-A1F0-91B8180C26CA}">
      <dgm:prSet/>
      <dgm:spPr/>
      <dgm:t>
        <a:bodyPr/>
        <a:lstStyle/>
        <a:p>
          <a:r>
            <a:rPr lang="en-MY" strike="noStrike" dirty="0"/>
            <a:t>etc</a:t>
          </a:r>
          <a:endParaRPr lang="en-US" strike="noStrike" dirty="0"/>
        </a:p>
      </dgm:t>
    </dgm:pt>
    <dgm:pt modelId="{ED325FB4-F370-47B5-82F4-FDD7083A9EAA}" type="parTrans" cxnId="{2FC1EA38-F697-4041-81EE-888172A0FCE7}">
      <dgm:prSet/>
      <dgm:spPr/>
      <dgm:t>
        <a:bodyPr/>
        <a:lstStyle/>
        <a:p>
          <a:endParaRPr lang="en-US"/>
        </a:p>
      </dgm:t>
    </dgm:pt>
    <dgm:pt modelId="{A82FDCF6-33F2-45C2-97CC-B1CB9BC77067}" type="sibTrans" cxnId="{2FC1EA38-F697-4041-81EE-888172A0FCE7}">
      <dgm:prSet/>
      <dgm:spPr/>
      <dgm:t>
        <a:bodyPr/>
        <a:lstStyle/>
        <a:p>
          <a:endParaRPr lang="en-US"/>
        </a:p>
      </dgm:t>
    </dgm:pt>
    <dgm:pt modelId="{56A98B4A-5E6F-42AD-8906-643608AD9A62}" type="pres">
      <dgm:prSet presAssocID="{BD3BDAFF-CFBC-4FD4-8CBC-516A8FEA30DF}" presName="linear" presStyleCnt="0">
        <dgm:presLayoutVars>
          <dgm:dir/>
          <dgm:animLvl val="lvl"/>
          <dgm:resizeHandles val="exact"/>
        </dgm:presLayoutVars>
      </dgm:prSet>
      <dgm:spPr/>
    </dgm:pt>
    <dgm:pt modelId="{12D109C6-1E84-4FCB-9A19-56433C45748D}" type="pres">
      <dgm:prSet presAssocID="{5739BE11-9D37-44DB-886A-D6421C1F763E}" presName="parentLin" presStyleCnt="0"/>
      <dgm:spPr/>
    </dgm:pt>
    <dgm:pt modelId="{13203995-5297-46F7-9BB0-FEFCC7351C4F}" type="pres">
      <dgm:prSet presAssocID="{5739BE11-9D37-44DB-886A-D6421C1F763E}" presName="parentLeftMargin" presStyleLbl="node1" presStyleIdx="0" presStyleCnt="2"/>
      <dgm:spPr/>
    </dgm:pt>
    <dgm:pt modelId="{A5186FC1-C3CF-473A-8A0E-8CD0C8573ABE}" type="pres">
      <dgm:prSet presAssocID="{5739BE11-9D37-44DB-886A-D6421C1F76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011E42E-DD0C-4F12-9B73-73A483D9A982}" type="pres">
      <dgm:prSet presAssocID="{5739BE11-9D37-44DB-886A-D6421C1F763E}" presName="negativeSpace" presStyleCnt="0"/>
      <dgm:spPr/>
    </dgm:pt>
    <dgm:pt modelId="{1C88807A-FAA5-497D-B9AB-C86932DFB883}" type="pres">
      <dgm:prSet presAssocID="{5739BE11-9D37-44DB-886A-D6421C1F763E}" presName="childText" presStyleLbl="conFgAcc1" presStyleIdx="0" presStyleCnt="2">
        <dgm:presLayoutVars>
          <dgm:bulletEnabled val="1"/>
        </dgm:presLayoutVars>
      </dgm:prSet>
      <dgm:spPr/>
    </dgm:pt>
    <dgm:pt modelId="{FD03BE9E-438E-4349-B915-9FED32C4EF62}" type="pres">
      <dgm:prSet presAssocID="{E5A179FF-A352-4946-A011-AB5E34AEA0DA}" presName="spaceBetweenRectangles" presStyleCnt="0"/>
      <dgm:spPr/>
    </dgm:pt>
    <dgm:pt modelId="{689D1C54-638F-41E1-BC4E-19C2A1B5622B}" type="pres">
      <dgm:prSet presAssocID="{8CCDBE81-9FF8-4A1B-BA65-681F4BAF5A12}" presName="parentLin" presStyleCnt="0"/>
      <dgm:spPr/>
    </dgm:pt>
    <dgm:pt modelId="{CC289119-1646-4E65-9217-377EF63E70A5}" type="pres">
      <dgm:prSet presAssocID="{8CCDBE81-9FF8-4A1B-BA65-681F4BAF5A12}" presName="parentLeftMargin" presStyleLbl="node1" presStyleIdx="0" presStyleCnt="2"/>
      <dgm:spPr/>
    </dgm:pt>
    <dgm:pt modelId="{05CEEE23-79E1-4ADE-B338-10CC9246B94D}" type="pres">
      <dgm:prSet presAssocID="{8CCDBE81-9FF8-4A1B-BA65-681F4BAF5A1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A5232F-8F44-49BA-8A6E-FD42CDF5E916}" type="pres">
      <dgm:prSet presAssocID="{8CCDBE81-9FF8-4A1B-BA65-681F4BAF5A12}" presName="negativeSpace" presStyleCnt="0"/>
      <dgm:spPr/>
    </dgm:pt>
    <dgm:pt modelId="{C6FFDE5E-EC31-4BF3-9082-18ACD7F6C384}" type="pres">
      <dgm:prSet presAssocID="{8CCDBE81-9FF8-4A1B-BA65-681F4BAF5A1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F68ED13-820D-479C-822C-D77D73B90BCA}" srcId="{5739BE11-9D37-44DB-886A-D6421C1F763E}" destId="{2C721E55-38EA-425E-88EA-6C1094F08B12}" srcOrd="1" destOrd="0" parTransId="{54C8B5A7-054A-4672-9E39-37AA653FFE61}" sibTransId="{43F9C1E1-BDDB-4020-A1E2-DDEE9CF4111F}"/>
    <dgm:cxn modelId="{CB909418-2710-4D81-9CCD-CEB489824CBC}" srcId="{8CCDBE81-9FF8-4A1B-BA65-681F4BAF5A12}" destId="{8026E966-0E48-496C-9BAA-CED8DDD6F606}" srcOrd="0" destOrd="0" parTransId="{6BA125A9-F764-42FA-AB69-F638B55038BA}" sibTransId="{0A067D88-0516-40EA-B433-77D794BCF4D4}"/>
    <dgm:cxn modelId="{3E8C3423-8699-4AD1-AAF7-C872C893A87A}" type="presOf" srcId="{8026E966-0E48-496C-9BAA-CED8DDD6F606}" destId="{C6FFDE5E-EC31-4BF3-9082-18ACD7F6C384}" srcOrd="0" destOrd="0" presId="urn:microsoft.com/office/officeart/2005/8/layout/list1"/>
    <dgm:cxn modelId="{E4579924-517D-4F4E-A08D-376C7E2B387E}" type="presOf" srcId="{BD3BDAFF-CFBC-4FD4-8CBC-516A8FEA30DF}" destId="{56A98B4A-5E6F-42AD-8906-643608AD9A62}" srcOrd="0" destOrd="0" presId="urn:microsoft.com/office/officeart/2005/8/layout/list1"/>
    <dgm:cxn modelId="{686B2636-9584-413A-BCCD-948E7318E908}" type="presOf" srcId="{5739BE11-9D37-44DB-886A-D6421C1F763E}" destId="{13203995-5297-46F7-9BB0-FEFCC7351C4F}" srcOrd="0" destOrd="0" presId="urn:microsoft.com/office/officeart/2005/8/layout/list1"/>
    <dgm:cxn modelId="{2FC1EA38-F697-4041-81EE-888172A0FCE7}" srcId="{8CCDBE81-9FF8-4A1B-BA65-681F4BAF5A12}" destId="{BA1F6414-7C53-44A5-A1F0-91B8180C26CA}" srcOrd="2" destOrd="0" parTransId="{ED325FB4-F370-47B5-82F4-FDD7083A9EAA}" sibTransId="{A82FDCF6-33F2-45C2-97CC-B1CB9BC77067}"/>
    <dgm:cxn modelId="{5444B940-4B7A-49FA-9363-D33D4D02F812}" srcId="{BD3BDAFF-CFBC-4FD4-8CBC-516A8FEA30DF}" destId="{5739BE11-9D37-44DB-886A-D6421C1F763E}" srcOrd="0" destOrd="0" parTransId="{88818C05-8EEE-46BB-AF06-3285EF875D2E}" sibTransId="{E5A179FF-A352-4946-A011-AB5E34AEA0DA}"/>
    <dgm:cxn modelId="{B8D9A260-5DC9-47D6-AFAF-CC5C9C316BF5}" type="presOf" srcId="{5739BE11-9D37-44DB-886A-D6421C1F763E}" destId="{A5186FC1-C3CF-473A-8A0E-8CD0C8573ABE}" srcOrd="1" destOrd="0" presId="urn:microsoft.com/office/officeart/2005/8/layout/list1"/>
    <dgm:cxn modelId="{C7003767-803F-438E-BF9B-16795E812282}" type="presOf" srcId="{8CCDBE81-9FF8-4A1B-BA65-681F4BAF5A12}" destId="{05CEEE23-79E1-4ADE-B338-10CC9246B94D}" srcOrd="1" destOrd="0" presId="urn:microsoft.com/office/officeart/2005/8/layout/list1"/>
    <dgm:cxn modelId="{19EF6A59-B379-4140-AD50-D15249CE6802}" srcId="{5739BE11-9D37-44DB-886A-D6421C1F763E}" destId="{6759173B-6FD0-4962-A705-0D0CB3B56DDB}" srcOrd="0" destOrd="0" parTransId="{49EDC0B6-B7D1-4F89-A4F1-B95771A563E3}" sibTransId="{C0C01C05-E4CA-420D-8545-6FE0E81DE65D}"/>
    <dgm:cxn modelId="{88F76382-B87B-4BA4-AAE8-86F1C9D9342E}" srcId="{8CCDBE81-9FF8-4A1B-BA65-681F4BAF5A12}" destId="{391BBC36-9294-44A8-BE2D-546521632185}" srcOrd="1" destOrd="0" parTransId="{E3DB519A-41CF-4093-9A92-821F4D6CFFD2}" sibTransId="{0C35B5E4-2D96-4F7A-955E-587CE222AC9B}"/>
    <dgm:cxn modelId="{53861392-AB58-4223-8778-D2ACAA631F2A}" type="presOf" srcId="{6759173B-6FD0-4962-A705-0D0CB3B56DDB}" destId="{1C88807A-FAA5-497D-B9AB-C86932DFB883}" srcOrd="0" destOrd="0" presId="urn:microsoft.com/office/officeart/2005/8/layout/list1"/>
    <dgm:cxn modelId="{9925FB93-17F8-431A-9984-E943C2EB3CD5}" type="presOf" srcId="{5829728E-474F-452F-849A-34E2D4AD2C76}" destId="{1C88807A-FAA5-497D-B9AB-C86932DFB883}" srcOrd="0" destOrd="2" presId="urn:microsoft.com/office/officeart/2005/8/layout/list1"/>
    <dgm:cxn modelId="{F059C1A4-AB6B-43FB-9D5B-BD6290EC628A}" srcId="{5739BE11-9D37-44DB-886A-D6421C1F763E}" destId="{5829728E-474F-452F-849A-34E2D4AD2C76}" srcOrd="2" destOrd="0" parTransId="{8F667C3C-44B9-4669-8032-D0017A190E11}" sibTransId="{5C8CD42F-FF8A-4F4C-B022-72E84C20B5D0}"/>
    <dgm:cxn modelId="{85B612A9-68D2-4E87-A0F0-5D00548FF414}" type="presOf" srcId="{8CCDBE81-9FF8-4A1B-BA65-681F4BAF5A12}" destId="{CC289119-1646-4E65-9217-377EF63E70A5}" srcOrd="0" destOrd="0" presId="urn:microsoft.com/office/officeart/2005/8/layout/list1"/>
    <dgm:cxn modelId="{7E39EEC1-3486-462D-AC79-835287F242C4}" srcId="{BD3BDAFF-CFBC-4FD4-8CBC-516A8FEA30DF}" destId="{8CCDBE81-9FF8-4A1B-BA65-681F4BAF5A12}" srcOrd="1" destOrd="0" parTransId="{372E4D5C-2DF0-41E4-9E14-DC84B0AA1721}" sibTransId="{63B82B1D-FDCD-48A8-9096-36AEFCE7E716}"/>
    <dgm:cxn modelId="{1FE652C5-0A39-4DEC-BC6A-63B40802455D}" type="presOf" srcId="{2C721E55-38EA-425E-88EA-6C1094F08B12}" destId="{1C88807A-FAA5-497D-B9AB-C86932DFB883}" srcOrd="0" destOrd="1" presId="urn:microsoft.com/office/officeart/2005/8/layout/list1"/>
    <dgm:cxn modelId="{44A0F7DB-0CAD-4D96-93D3-B6B53F18C44B}" type="presOf" srcId="{BA1F6414-7C53-44A5-A1F0-91B8180C26CA}" destId="{C6FFDE5E-EC31-4BF3-9082-18ACD7F6C384}" srcOrd="0" destOrd="2" presId="urn:microsoft.com/office/officeart/2005/8/layout/list1"/>
    <dgm:cxn modelId="{C80776DC-9370-47C0-8503-5C945772CA3E}" type="presOf" srcId="{391BBC36-9294-44A8-BE2D-546521632185}" destId="{C6FFDE5E-EC31-4BF3-9082-18ACD7F6C384}" srcOrd="0" destOrd="1" presId="urn:microsoft.com/office/officeart/2005/8/layout/list1"/>
    <dgm:cxn modelId="{12574013-6DCA-422D-9738-1CD1F48FF232}" type="presParOf" srcId="{56A98B4A-5E6F-42AD-8906-643608AD9A62}" destId="{12D109C6-1E84-4FCB-9A19-56433C45748D}" srcOrd="0" destOrd="0" presId="urn:microsoft.com/office/officeart/2005/8/layout/list1"/>
    <dgm:cxn modelId="{0851B63A-5311-485C-9DA2-E2528459166F}" type="presParOf" srcId="{12D109C6-1E84-4FCB-9A19-56433C45748D}" destId="{13203995-5297-46F7-9BB0-FEFCC7351C4F}" srcOrd="0" destOrd="0" presId="urn:microsoft.com/office/officeart/2005/8/layout/list1"/>
    <dgm:cxn modelId="{B080B0C4-69C3-4E06-99AA-670133FC36CB}" type="presParOf" srcId="{12D109C6-1E84-4FCB-9A19-56433C45748D}" destId="{A5186FC1-C3CF-473A-8A0E-8CD0C8573ABE}" srcOrd="1" destOrd="0" presId="urn:microsoft.com/office/officeart/2005/8/layout/list1"/>
    <dgm:cxn modelId="{7B1ECE39-F6DE-442C-80B1-ED0964B803E8}" type="presParOf" srcId="{56A98B4A-5E6F-42AD-8906-643608AD9A62}" destId="{0011E42E-DD0C-4F12-9B73-73A483D9A982}" srcOrd="1" destOrd="0" presId="urn:microsoft.com/office/officeart/2005/8/layout/list1"/>
    <dgm:cxn modelId="{AD592F4E-968B-475E-8657-2F2BBA7E236C}" type="presParOf" srcId="{56A98B4A-5E6F-42AD-8906-643608AD9A62}" destId="{1C88807A-FAA5-497D-B9AB-C86932DFB883}" srcOrd="2" destOrd="0" presId="urn:microsoft.com/office/officeart/2005/8/layout/list1"/>
    <dgm:cxn modelId="{C9C88309-49A8-45F4-9D96-67D72B85282D}" type="presParOf" srcId="{56A98B4A-5E6F-42AD-8906-643608AD9A62}" destId="{FD03BE9E-438E-4349-B915-9FED32C4EF62}" srcOrd="3" destOrd="0" presId="urn:microsoft.com/office/officeart/2005/8/layout/list1"/>
    <dgm:cxn modelId="{F0D23FF8-82BA-4968-AFEB-21600E85DACD}" type="presParOf" srcId="{56A98B4A-5E6F-42AD-8906-643608AD9A62}" destId="{689D1C54-638F-41E1-BC4E-19C2A1B5622B}" srcOrd="4" destOrd="0" presId="urn:microsoft.com/office/officeart/2005/8/layout/list1"/>
    <dgm:cxn modelId="{84A53B99-8227-418C-BCC3-577C3F79B5DD}" type="presParOf" srcId="{689D1C54-638F-41E1-BC4E-19C2A1B5622B}" destId="{CC289119-1646-4E65-9217-377EF63E70A5}" srcOrd="0" destOrd="0" presId="urn:microsoft.com/office/officeart/2005/8/layout/list1"/>
    <dgm:cxn modelId="{16204853-8AA1-4301-93D1-0B3C812A8F45}" type="presParOf" srcId="{689D1C54-638F-41E1-BC4E-19C2A1B5622B}" destId="{05CEEE23-79E1-4ADE-B338-10CC9246B94D}" srcOrd="1" destOrd="0" presId="urn:microsoft.com/office/officeart/2005/8/layout/list1"/>
    <dgm:cxn modelId="{6F2AC96B-2227-499C-AE9A-3AA5B1F459F4}" type="presParOf" srcId="{56A98B4A-5E6F-42AD-8906-643608AD9A62}" destId="{2DA5232F-8F44-49BA-8A6E-FD42CDF5E916}" srcOrd="5" destOrd="0" presId="urn:microsoft.com/office/officeart/2005/8/layout/list1"/>
    <dgm:cxn modelId="{B10EAD42-5D75-4030-8CC1-73FFB064EBD3}" type="presParOf" srcId="{56A98B4A-5E6F-42AD-8906-643608AD9A62}" destId="{C6FFDE5E-EC31-4BF3-9082-18ACD7F6C38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8807A-FAA5-497D-B9AB-C86932DFB883}">
      <dsp:nvSpPr>
        <dsp:cNvPr id="0" name=""/>
        <dsp:cNvSpPr/>
      </dsp:nvSpPr>
      <dsp:spPr>
        <a:xfrm>
          <a:off x="0" y="374769"/>
          <a:ext cx="1051560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 &amp; Post Activity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kern="1200" dirty="0"/>
            <a:t>Other Social Medias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Suspicious data</a:t>
          </a:r>
        </a:p>
      </dsp:txBody>
      <dsp:txXfrm>
        <a:off x="0" y="374769"/>
        <a:ext cx="10515600" cy="1738800"/>
      </dsp:txXfrm>
    </dsp:sp>
    <dsp:sp modelId="{A5186FC1-C3CF-473A-8A0E-8CD0C8573ABE}">
      <dsp:nvSpPr>
        <dsp:cNvPr id="0" name=""/>
        <dsp:cNvSpPr/>
      </dsp:nvSpPr>
      <dsp:spPr>
        <a:xfrm>
          <a:off x="525780" y="35289"/>
          <a:ext cx="7360920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 dirty="0"/>
            <a:t>The Target’s Personal Information</a:t>
          </a:r>
          <a:endParaRPr lang="en-US" sz="2300" kern="1200" dirty="0"/>
        </a:p>
      </dsp:txBody>
      <dsp:txXfrm>
        <a:off x="558924" y="68433"/>
        <a:ext cx="7294632" cy="612672"/>
      </dsp:txXfrm>
    </dsp:sp>
    <dsp:sp modelId="{C6FFDE5E-EC31-4BF3-9082-18ACD7F6C384}">
      <dsp:nvSpPr>
        <dsp:cNvPr id="0" name=""/>
        <dsp:cNvSpPr/>
      </dsp:nvSpPr>
      <dsp:spPr>
        <a:xfrm>
          <a:off x="0" y="2577249"/>
          <a:ext cx="1051560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strike="noStrike" kern="1200" dirty="0"/>
            <a:t>Device Operating System</a:t>
          </a:r>
          <a:endParaRPr lang="en-US" sz="2300" strike="noStrike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strike="noStrike" kern="1200" dirty="0"/>
            <a:t>Open ports</a:t>
          </a:r>
          <a:endParaRPr lang="en-US" sz="2300" strike="noStrike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300" strike="noStrike" kern="1200" dirty="0"/>
            <a:t>etc</a:t>
          </a:r>
          <a:endParaRPr lang="en-US" sz="2300" strike="noStrike" kern="1200" dirty="0"/>
        </a:p>
      </dsp:txBody>
      <dsp:txXfrm>
        <a:off x="0" y="2577249"/>
        <a:ext cx="10515600" cy="1738800"/>
      </dsp:txXfrm>
    </dsp:sp>
    <dsp:sp modelId="{05CEEE23-79E1-4ADE-B338-10CC9246B94D}">
      <dsp:nvSpPr>
        <dsp:cNvPr id="0" name=""/>
        <dsp:cNvSpPr/>
      </dsp:nvSpPr>
      <dsp:spPr>
        <a:xfrm>
          <a:off x="525780" y="2237769"/>
          <a:ext cx="7360920" cy="678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strike="noStrike" kern="1200" dirty="0"/>
            <a:t>The Target Systems’ Information</a:t>
          </a:r>
          <a:endParaRPr lang="en-US" sz="2300" strike="noStrike" kern="1200" dirty="0"/>
        </a:p>
      </dsp:txBody>
      <dsp:txXfrm>
        <a:off x="558924" y="2270913"/>
        <a:ext cx="729463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7A94-E7CE-60BE-D8E4-7B904D75C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AFE97-A608-38D0-BA47-AF7191D55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32A42-0FC3-24B6-8FF0-2557E4410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5BF7F-6FCB-C1DB-B32E-C6AE35A8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BE63F-EF99-DD22-FAFA-1B9168F5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3796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9E6A-3A2F-BB5A-5CCE-FE231B8D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FE119-7464-5001-8A02-1CDC2D715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68E87-D0F4-BD5B-FFDC-E08594F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E7EE-5E6D-4C9F-15A6-BB62D93B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D7C8C-2271-3098-6788-0DA6D10F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2710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58CF5-560F-D49B-846E-94CB20ACC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322BE-3388-7AE3-1F33-C4B746BE6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6B7F-603D-7C7D-B2E2-5E78ADDA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C4861-6F29-9C6B-EF0F-15D62874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0CD0D-88DD-05F5-B3FA-A1B31F57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597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8FB3-15FA-8B7F-5188-31113D99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0CC0-8D8C-E015-17CE-1FA5942AF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768BB-16BF-4794-8562-115EB46D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10032-6D21-C29E-A54D-8B628917F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F9F4D-ADCF-6034-9153-342CA5AD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4375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BE76-0C1C-D9A6-66D9-906333B5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941CB-84A9-D61E-654D-ACA741C44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21CC3-C5E1-0F1F-47B0-FF6895C9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30F28-B2AD-D5B3-7944-906F9A57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FDC9B-81BF-6C3B-0971-B7C4F61D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307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C8A2-5527-EE28-93EE-E6D281F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70656-F148-11D5-4AEA-B07171B38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8E4E9-6C05-F2E3-4604-953E8DE75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9E77F-8514-B5BA-75E8-8E7AF1BC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D718E-5D42-8422-485B-DF633E00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9CF34-1881-319B-FA20-39D0CE72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0054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3B42-C8E1-A860-6935-758CB8A4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DEBDC-7F99-F20A-796A-D67256D31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86D37-F838-C26A-C7E4-AAFA9BC95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7C031-4065-B3B8-C9E0-1E7D4631F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C3932-53A0-5903-DC62-76E543088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9DF1D-49CA-D41A-9DD3-6FEA9472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2B330-25D2-8F1C-DA9F-B52F19535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3FF0E-9AEE-C068-2958-C1B91DB1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406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791D-4061-B729-F1E8-1119C6BB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5513F-914B-9D58-FE8A-446C6DA4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E28FA-FB16-FF69-A120-85906C25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159FA-FEA3-CD2B-3C4B-F551489D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436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EA13A9-7D85-8DFF-AC9C-DB7E5E3B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4FE27-C27E-C35C-C7A4-F45F7EAA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53EE1-F7A1-8F8D-6D47-66C3EAB3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424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95BDE-0AB6-30FA-CE63-CE8E8A47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4DEB1-4D25-5B09-2C92-7A8FFDE92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AC127-F7EB-31E8-5759-03D6627B3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198E1-2015-AA5E-5FFB-0D7DCCD3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3009A-F0BC-4C90-1DA2-FBD9A62C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AF6E6-ECC2-E28D-5018-45D3CE68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987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4F88-0E63-564F-6208-367FF095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7E7BD-BD06-3766-CBCA-E60BC071E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88A0C-4371-740D-A145-B667C4D8E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851BE-D67A-A58C-F31D-3C8DDA6D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B7E89-E356-6333-7B27-E5DAA242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6FBB-2AD5-5A35-2EFF-FD103686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056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681064-A981-6864-1653-CCF8C238C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B6169-D819-73A2-0759-69B65101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5780-54D7-69A9-49DB-EAF459A78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3418-6FB2-42C6-9B6C-F758CC0DE141}" type="datetimeFigureOut">
              <a:rPr lang="en-MY" smtClean="0"/>
              <a:t>18/11/2023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2F514-1E1F-0CDF-309D-4A58669D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5746D-ABD7-14C1-1C14-8B370D279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3A6AD-C591-42FB-8EB6-FBE3F6D4C0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3711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st.github.com/sundowndev/283efaddbcf896ab405488330d1bbc06" TargetMode="External"/><Relationship Id="rId4" Type="http://schemas.openxmlformats.org/officeDocument/2006/relationships/hyperlink" Target="https://www.exploit-db.com/google-hacking-databas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10932ABD-F4D2-C2BF-5510-09AC48308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05" y="4101874"/>
            <a:ext cx="1851885" cy="1851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2BFC5-2FCF-3573-AA0C-D2DFFC41CD28}"/>
              </a:ext>
            </a:extLst>
          </p:cNvPr>
          <p:cNvSpPr txBox="1"/>
          <p:nvPr/>
        </p:nvSpPr>
        <p:spPr>
          <a:xfrm>
            <a:off x="500102" y="1337999"/>
            <a:ext cx="65139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aleway ExtraBold" panose="020B0903030101060003" pitchFamily="34" charset="0"/>
              </a:rPr>
              <a:t>The Rise of Kali Workshop</a:t>
            </a:r>
            <a:endParaRPr lang="en-MY" sz="66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pic>
        <p:nvPicPr>
          <p:cNvPr id="1026" name="Picture 2" descr="What is Linux? Everything You Need to Know (2023)">
            <a:extLst>
              <a:ext uri="{FF2B5EF4-FFF2-40B4-BE49-F238E27FC236}">
                <a16:creationId xmlns:a16="http://schemas.microsoft.com/office/drawing/2014/main" id="{754412E1-5ABC-B771-C1FF-3853DB57D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31" b="91154" l="10000" r="90000">
                        <a14:foregroundMark x1="49286" y1="25000" x2="51286" y2="43077"/>
                        <a14:foregroundMark x1="49429" y1="10769" x2="51286" y2="9231"/>
                        <a14:foregroundMark x1="55714" y1="65769" x2="58000" y2="80000"/>
                        <a14:foregroundMark x1="58000" y1="63462" x2="58000" y2="77308"/>
                        <a14:foregroundMark x1="57857" y1="75000" x2="59857" y2="77308"/>
                        <a14:foregroundMark x1="59286" y1="73077" x2="55857" y2="91154"/>
                        <a14:foregroundMark x1="55857" y1="91154" x2="55429" y2="90769"/>
                        <a14:foregroundMark x1="45714" y1="76538" x2="42571" y2="78462"/>
                        <a14:foregroundMark x1="41571" y1="72692" x2="41857" y2="76923"/>
                        <a14:foregroundMark x1="40857" y1="74615" x2="43429" y2="84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40" r="31994"/>
          <a:stretch/>
        </p:blipFill>
        <p:spPr bwMode="auto">
          <a:xfrm>
            <a:off x="9088017" y="410165"/>
            <a:ext cx="690465" cy="72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8986F1-F7E5-F8B9-E2CA-D70742EAAB2E}"/>
              </a:ext>
            </a:extLst>
          </p:cNvPr>
          <p:cNvSpPr txBox="1"/>
          <p:nvPr/>
        </p:nvSpPr>
        <p:spPr>
          <a:xfrm>
            <a:off x="586169" y="3461657"/>
            <a:ext cx="207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0" i="0" u="none" strike="noStrike" dirty="0">
                <a:solidFill>
                  <a:srgbClr val="ADADAD"/>
                </a:solidFill>
                <a:effectLst/>
                <a:latin typeface="Arial" panose="020B0604020202020204" pitchFamily="34" charset="0"/>
              </a:rPr>
              <a:t>ROK{L3ts_B3g1n}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2763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 descr="Exclamation mark on a yellow background">
            <a:extLst>
              <a:ext uri="{FF2B5EF4-FFF2-40B4-BE49-F238E27FC236}">
                <a16:creationId xmlns:a16="http://schemas.microsoft.com/office/drawing/2014/main" id="{B2126773-0C34-7C9E-BA17-5BFC8531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539B5-689B-6B58-8484-9F9AFF19A5DC}"/>
              </a:ext>
            </a:extLst>
          </p:cNvPr>
          <p:cNvSpPr txBox="1">
            <a:spLocks/>
          </p:cNvSpPr>
          <p:nvPr/>
        </p:nvSpPr>
        <p:spPr>
          <a:xfrm>
            <a:off x="1097280" y="2533650"/>
            <a:ext cx="10058400" cy="13666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Disclaimer</a:t>
            </a:r>
            <a:endParaRPr lang="en-US" sz="8000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24BD4-2F13-D38B-B4D1-14D0681871FD}"/>
              </a:ext>
            </a:extLst>
          </p:cNvPr>
          <p:cNvSpPr txBox="1"/>
          <p:nvPr/>
        </p:nvSpPr>
        <p:spPr>
          <a:xfrm>
            <a:off x="76200" y="6488658"/>
            <a:ext cx="8294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Kids, don’t start doing illegal stuff thanks, I will whack u if u abuse these knowledge🙂</a:t>
            </a:r>
          </a:p>
        </p:txBody>
      </p:sp>
    </p:spTree>
    <p:extLst>
      <p:ext uri="{BB962C8B-B14F-4D97-AF65-F5344CB8AC3E}">
        <p14:creationId xmlns:p14="http://schemas.microsoft.com/office/powerpoint/2010/main" val="383488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598A5C9-3CD1-DD1C-6038-094CC09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60" y="198120"/>
            <a:ext cx="777240" cy="7772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BB10F18-EA6A-B3E6-8BDE-9C5DCA1F30AC}"/>
              </a:ext>
            </a:extLst>
          </p:cNvPr>
          <p:cNvSpPr txBox="1">
            <a:spLocks/>
          </p:cNvSpPr>
          <p:nvPr/>
        </p:nvSpPr>
        <p:spPr>
          <a:xfrm>
            <a:off x="607569" y="749300"/>
            <a:ext cx="10299191" cy="85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540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itchFamily="2" charset="0"/>
                <a:cs typeface="Open Sans ExtraBold" pitchFamily="2" charset="0"/>
              </a:rPr>
              <a:t>Google</a:t>
            </a:r>
            <a:r>
              <a:rPr lang="en-MY" sz="500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itchFamily="2" charset="0"/>
                <a:cs typeface="Open Sans ExtraBold" pitchFamily="2" charset="0"/>
              </a:rPr>
              <a:t> OSINT aka Google Dorking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CA8C97-3768-4317-D191-9FD95FAE4C3B}"/>
              </a:ext>
            </a:extLst>
          </p:cNvPr>
          <p:cNvSpPr txBox="1">
            <a:spLocks/>
          </p:cNvSpPr>
          <p:nvPr/>
        </p:nvSpPr>
        <p:spPr>
          <a:xfrm>
            <a:off x="607569" y="2537209"/>
            <a:ext cx="11330431" cy="3041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</a:rPr>
              <a:t>Abusing Google search engine by injecting queries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</a:rPr>
              <a:t>Find information inaccessible through regular google searching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hlinkClick r:id="rId4"/>
              </a:rPr>
              <a:t>https://www.exploit-db.com/google-hacking-database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hlinkClick r:id="rId5"/>
              </a:rPr>
              <a:t>https://gist.github.com/sundowndev/283efaddbcf896ab405488330d1bbc06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4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598A5C9-3CD1-DD1C-6038-094CC09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60" y="198120"/>
            <a:ext cx="777240" cy="777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7678C7-377D-C96E-49F2-1736FAB27F1C}"/>
              </a:ext>
            </a:extLst>
          </p:cNvPr>
          <p:cNvSpPr txBox="1"/>
          <p:nvPr/>
        </p:nvSpPr>
        <p:spPr>
          <a:xfrm>
            <a:off x="1001485" y="2321004"/>
            <a:ext cx="10189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dirty="0">
                <a:solidFill>
                  <a:schemeClr val="bg1"/>
                </a:solidFill>
                <a:latin typeface="Raleway ExtraBold" pitchFamily="2" charset="0"/>
              </a:rPr>
              <a:t>LET’S GET TO WORK!</a:t>
            </a:r>
          </a:p>
        </p:txBody>
      </p:sp>
      <p:pic>
        <p:nvPicPr>
          <p:cNvPr id="1028" name="Picture 4" descr="chasing the moon">
            <a:extLst>
              <a:ext uri="{FF2B5EF4-FFF2-40B4-BE49-F238E27FC236}">
                <a16:creationId xmlns:a16="http://schemas.microsoft.com/office/drawing/2014/main" id="{16293593-A2ED-E9DF-1787-08EFF5B7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62" y="3522015"/>
            <a:ext cx="4762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598A5C9-3CD1-DD1C-6038-094CC09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60" y="198120"/>
            <a:ext cx="777240" cy="777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9C5739-1BD2-3A63-3AA8-9992334E837C}"/>
              </a:ext>
            </a:extLst>
          </p:cNvPr>
          <p:cNvSpPr txBox="1"/>
          <p:nvPr/>
        </p:nvSpPr>
        <p:spPr>
          <a:xfrm>
            <a:off x="354564" y="421362"/>
            <a:ext cx="70028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dirty="0">
                <a:solidFill>
                  <a:schemeClr val="bg1"/>
                </a:solidFill>
                <a:latin typeface="Raleway ExtraBold" pitchFamily="2" charset="0"/>
              </a:rPr>
              <a:t>CTF BRIEF:</a:t>
            </a:r>
          </a:p>
          <a:p>
            <a:r>
              <a:rPr lang="en-MY" sz="6600" dirty="0">
                <a:solidFill>
                  <a:schemeClr val="bg1"/>
                </a:solidFill>
                <a:latin typeface="Raleway ExtraBold" pitchFamily="2" charset="0"/>
              </a:rPr>
              <a:t>WEB 101</a:t>
            </a:r>
          </a:p>
        </p:txBody>
      </p:sp>
      <p:pic>
        <p:nvPicPr>
          <p:cNvPr id="3" name="Picture 2" descr="transparent shroomish gif | WiffleGif">
            <a:extLst>
              <a:ext uri="{FF2B5EF4-FFF2-40B4-BE49-F238E27FC236}">
                <a16:creationId xmlns:a16="http://schemas.microsoft.com/office/drawing/2014/main" id="{D53CE05A-6E08-BCED-A4C4-80F65AEC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" y="5432867"/>
            <a:ext cx="2286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85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A78895-E6FE-4A30-F3A3-077CF06D2B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BB0F1-06BB-7AB9-B8FD-3DDC7B036CD7}"/>
              </a:ext>
            </a:extLst>
          </p:cNvPr>
          <p:cNvSpPr txBox="1"/>
          <p:nvPr/>
        </p:nvSpPr>
        <p:spPr>
          <a:xfrm>
            <a:off x="298579" y="298579"/>
            <a:ext cx="118218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dirty="0">
                <a:solidFill>
                  <a:schemeClr val="bg1"/>
                </a:solidFill>
                <a:latin typeface="Raleway ExtraBold" pitchFamily="2" charset="0"/>
              </a:rPr>
              <a:t>WEB APPLICATION EXPLOIT: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6ECD9-57E7-C3EE-A35F-71F9E1CD3A47}"/>
              </a:ext>
            </a:extLst>
          </p:cNvPr>
          <p:cNvSpPr txBox="1"/>
          <p:nvPr/>
        </p:nvSpPr>
        <p:spPr>
          <a:xfrm>
            <a:off x="298579" y="1551991"/>
            <a:ext cx="118218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Exploit vulnerabilities within web-based 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Common languages: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MY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MY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MY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8F39F-BC45-F35A-EAC4-F6B004076700}"/>
              </a:ext>
            </a:extLst>
          </p:cNvPr>
          <p:cNvSpPr txBox="1"/>
          <p:nvPr/>
        </p:nvSpPr>
        <p:spPr>
          <a:xfrm>
            <a:off x="377501" y="6376710"/>
            <a:ext cx="308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And also all their frameworks…</a:t>
            </a:r>
          </a:p>
        </p:txBody>
      </p:sp>
    </p:spTree>
    <p:extLst>
      <p:ext uri="{BB962C8B-B14F-4D97-AF65-F5344CB8AC3E}">
        <p14:creationId xmlns:p14="http://schemas.microsoft.com/office/powerpoint/2010/main" val="367555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598A5C9-3CD1-DD1C-6038-094CC09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60" y="198120"/>
            <a:ext cx="777240" cy="777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B0957-6CD1-DE77-CA8D-910FA3DB8F41}"/>
              </a:ext>
            </a:extLst>
          </p:cNvPr>
          <p:cNvSpPr txBox="1"/>
          <p:nvPr/>
        </p:nvSpPr>
        <p:spPr>
          <a:xfrm>
            <a:off x="298579" y="298579"/>
            <a:ext cx="118218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chemeClr val="bg1"/>
                </a:solidFill>
                <a:latin typeface="Raleway ExtraBold" pitchFamily="2" charset="0"/>
              </a:rPr>
              <a:t>TOOLS</a:t>
            </a:r>
            <a:r>
              <a:rPr lang="en-MY" sz="6600" dirty="0">
                <a:solidFill>
                  <a:schemeClr val="bg1"/>
                </a:solidFill>
                <a:latin typeface="Raleway ExtraBold" pitchFamily="2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20F9C-0A21-F52D-3D7F-B917AE9F338C}"/>
              </a:ext>
            </a:extLst>
          </p:cNvPr>
          <p:cNvSpPr txBox="1"/>
          <p:nvPr/>
        </p:nvSpPr>
        <p:spPr>
          <a:xfrm>
            <a:off x="298579" y="1551991"/>
            <a:ext cx="11821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Burpsuite</a:t>
            </a:r>
            <a:endParaRPr lang="en-MY" sz="3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3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Gobuster</a:t>
            </a:r>
            <a:endParaRPr lang="en-MY" sz="3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1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B1B7BF-1FBE-5F30-B120-5E2F578EB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598A5C9-3CD1-DD1C-6038-094CC09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60" y="198120"/>
            <a:ext cx="777240" cy="777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7678C7-377D-C96E-49F2-1736FAB27F1C}"/>
              </a:ext>
            </a:extLst>
          </p:cNvPr>
          <p:cNvSpPr txBox="1"/>
          <p:nvPr/>
        </p:nvSpPr>
        <p:spPr>
          <a:xfrm>
            <a:off x="1001485" y="2321004"/>
            <a:ext cx="10189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dirty="0">
                <a:solidFill>
                  <a:schemeClr val="bg1"/>
                </a:solidFill>
                <a:latin typeface="Raleway ExtraBold" pitchFamily="2" charset="0"/>
              </a:rPr>
              <a:t>LET’S GET TO WORK!</a:t>
            </a:r>
          </a:p>
        </p:txBody>
      </p:sp>
      <p:pic>
        <p:nvPicPr>
          <p:cNvPr id="1028" name="Picture 4" descr="chasing the moon">
            <a:extLst>
              <a:ext uri="{FF2B5EF4-FFF2-40B4-BE49-F238E27FC236}">
                <a16:creationId xmlns:a16="http://schemas.microsoft.com/office/drawing/2014/main" id="{16293593-A2ED-E9DF-1787-08EFF5B7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62" y="3522015"/>
            <a:ext cx="4762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65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ransparent shroomish gif | WiffleGif">
            <a:extLst>
              <a:ext uri="{FF2B5EF4-FFF2-40B4-BE49-F238E27FC236}">
                <a16:creationId xmlns:a16="http://schemas.microsoft.com/office/drawing/2014/main" id="{63B72939-22CC-F636-A171-C69076E64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" y="5432867"/>
            <a:ext cx="2286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E43D5E-873B-DB47-7936-881C28FE4DC4}"/>
              </a:ext>
            </a:extLst>
          </p:cNvPr>
          <p:cNvSpPr txBox="1"/>
          <p:nvPr/>
        </p:nvSpPr>
        <p:spPr>
          <a:xfrm>
            <a:off x="345233" y="242596"/>
            <a:ext cx="531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7200" dirty="0">
                <a:solidFill>
                  <a:schemeClr val="bg1"/>
                </a:solidFill>
                <a:latin typeface="Raleway ExtraBold" pitchFamily="2" charset="0"/>
              </a:rPr>
              <a:t>CTF BRIEF:</a:t>
            </a:r>
          </a:p>
          <a:p>
            <a:r>
              <a:rPr lang="en-MY" sz="7200" dirty="0">
                <a:solidFill>
                  <a:schemeClr val="bg1"/>
                </a:solidFill>
                <a:latin typeface="Raleway ExtraBold" pitchFamily="2" charset="0"/>
              </a:rPr>
              <a:t>OSINT 101</a:t>
            </a:r>
          </a:p>
        </p:txBody>
      </p:sp>
    </p:spTree>
    <p:extLst>
      <p:ext uri="{BB962C8B-B14F-4D97-AF65-F5344CB8AC3E}">
        <p14:creationId xmlns:p14="http://schemas.microsoft.com/office/powerpoint/2010/main" val="48631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598A5C9-3CD1-DD1C-6038-094CC09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60" y="198120"/>
            <a:ext cx="777240" cy="7772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BB10F18-EA6A-B3E6-8BDE-9C5DCA1F30AC}"/>
              </a:ext>
            </a:extLst>
          </p:cNvPr>
          <p:cNvSpPr txBox="1">
            <a:spLocks/>
          </p:cNvSpPr>
          <p:nvPr/>
        </p:nvSpPr>
        <p:spPr>
          <a:xfrm>
            <a:off x="607569" y="749300"/>
            <a:ext cx="5132831" cy="85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500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itchFamily="2" charset="0"/>
                <a:cs typeface="Open Sans ExtraBold" pitchFamily="2" charset="0"/>
              </a:rPr>
              <a:t>What Is OSINT?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9303C5-552E-5C52-E45E-35744016BC8B}"/>
              </a:ext>
            </a:extLst>
          </p:cNvPr>
          <p:cNvSpPr txBox="1">
            <a:spLocks/>
          </p:cNvSpPr>
          <p:nvPr/>
        </p:nvSpPr>
        <p:spPr>
          <a:xfrm>
            <a:off x="630719" y="2538924"/>
            <a:ext cx="10411530" cy="2126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</a:rPr>
              <a:t>Open-Source Intelligence is a way to collect and analyze the information that has been released to the public.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</a:rPr>
              <a:t>It can be used to understand the information of the target whether it’s the device details or personal Information</a:t>
            </a:r>
            <a:endParaRPr lang="en-MY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598A5C9-3CD1-DD1C-6038-094CC09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60" y="198120"/>
            <a:ext cx="777240" cy="777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37EC29-0B7A-2DA4-962F-076C5B70573D}"/>
              </a:ext>
            </a:extLst>
          </p:cNvPr>
          <p:cNvSpPr txBox="1">
            <a:spLocks/>
          </p:cNvSpPr>
          <p:nvPr/>
        </p:nvSpPr>
        <p:spPr>
          <a:xfrm>
            <a:off x="1524000" y="2172364"/>
            <a:ext cx="9144000" cy="2513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FFFFFF"/>
                </a:solidFill>
                <a:latin typeface="Raleway ExtraBold" panose="020B0903030101060003" pitchFamily="34" charset="0"/>
              </a:rPr>
              <a:t>SO, WHAT DO YOU NEED TO LOOK FOR?</a:t>
            </a:r>
          </a:p>
        </p:txBody>
      </p:sp>
    </p:spTree>
    <p:extLst>
      <p:ext uri="{BB962C8B-B14F-4D97-AF65-F5344CB8AC3E}">
        <p14:creationId xmlns:p14="http://schemas.microsoft.com/office/powerpoint/2010/main" val="371188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598A5C9-3CD1-DD1C-6038-094CC09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60" y="198120"/>
            <a:ext cx="777240" cy="777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37474-1476-2B92-3FC7-DDE6FC235511}"/>
              </a:ext>
            </a:extLst>
          </p:cNvPr>
          <p:cNvSpPr txBox="1">
            <a:spLocks/>
          </p:cNvSpPr>
          <p:nvPr/>
        </p:nvSpPr>
        <p:spPr>
          <a:xfrm>
            <a:off x="622010" y="668654"/>
            <a:ext cx="10515600" cy="94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z="5000" dirty="0">
                <a:solidFill>
                  <a:srgbClr val="FFFFFF"/>
                </a:solidFill>
                <a:latin typeface="Raleway ExtraBold" panose="020B0903030101060003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Finding Out: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A42300E-43EC-ED9C-7B3F-236BEB8300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52243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5552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 descr="A wall painted with an arrow and a dartboard">
            <a:extLst>
              <a:ext uri="{FF2B5EF4-FFF2-40B4-BE49-F238E27FC236}">
                <a16:creationId xmlns:a16="http://schemas.microsoft.com/office/drawing/2014/main" id="{890DCAB4-22CD-F059-AD68-9BD2267C6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0194" b="111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547786-EC7B-D2E3-5219-C8067C9751FD}"/>
              </a:ext>
            </a:extLst>
          </p:cNvPr>
          <p:cNvSpPr txBox="1">
            <a:spLocks/>
          </p:cNvSpPr>
          <p:nvPr/>
        </p:nvSpPr>
        <p:spPr>
          <a:xfrm>
            <a:off x="965200" y="1646565"/>
            <a:ext cx="10261600" cy="356486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 w="22225">
                  <a:solidFill>
                    <a:schemeClr val="bg1"/>
                  </a:solidFill>
                  <a:miter lim="800000"/>
                </a:ln>
                <a:noFill/>
              </a:rPr>
              <a:t>OSINT to Gather Target’s Info</a:t>
            </a:r>
          </a:p>
        </p:txBody>
      </p:sp>
    </p:spTree>
    <p:extLst>
      <p:ext uri="{BB962C8B-B14F-4D97-AF65-F5344CB8AC3E}">
        <p14:creationId xmlns:p14="http://schemas.microsoft.com/office/powerpoint/2010/main" val="188777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FA3344-F1A7-5680-AE0C-EF2B7939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" y="-13000"/>
            <a:ext cx="12198096" cy="685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8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1DD3C-D6DC-33BC-08B6-C28642690F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598A5C9-3CD1-DD1C-6038-094CC09F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60" y="198120"/>
            <a:ext cx="777240" cy="7772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BB10F18-EA6A-B3E6-8BDE-9C5DCA1F30AC}"/>
              </a:ext>
            </a:extLst>
          </p:cNvPr>
          <p:cNvSpPr txBox="1">
            <a:spLocks/>
          </p:cNvSpPr>
          <p:nvPr/>
        </p:nvSpPr>
        <p:spPr>
          <a:xfrm>
            <a:off x="607569" y="749300"/>
            <a:ext cx="9641331" cy="85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500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itchFamily="2" charset="0"/>
                <a:cs typeface="Open Sans ExtraBold" pitchFamily="2" charset="0"/>
              </a:rPr>
              <a:t>Top Used OSINT Tools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FF6412A-BE48-C168-2D1D-6A26D3EBBA1A}"/>
              </a:ext>
            </a:extLst>
          </p:cNvPr>
          <p:cNvSpPr txBox="1">
            <a:spLocks/>
          </p:cNvSpPr>
          <p:nvPr/>
        </p:nvSpPr>
        <p:spPr>
          <a:xfrm>
            <a:off x="760225" y="2646680"/>
            <a:ext cx="3082570" cy="2192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MY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Sherlock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MY" sz="3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Maltego</a:t>
            </a:r>
            <a:endParaRPr lang="en-MY" sz="3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MY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Shodan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MY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Recon-Ng</a:t>
            </a:r>
          </a:p>
        </p:txBody>
      </p:sp>
    </p:spTree>
    <p:extLst>
      <p:ext uri="{BB962C8B-B14F-4D97-AF65-F5344CB8AC3E}">
        <p14:creationId xmlns:p14="http://schemas.microsoft.com/office/powerpoint/2010/main" val="4259609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7DF802-5E8E-C473-09C0-BFF6CA4F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13" y="-1950"/>
            <a:ext cx="7848374" cy="6858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3F562-3C01-8B72-BE8F-BA7B74D2BE43}"/>
              </a:ext>
            </a:extLst>
          </p:cNvPr>
          <p:cNvSpPr txBox="1"/>
          <p:nvPr/>
        </p:nvSpPr>
        <p:spPr>
          <a:xfrm>
            <a:off x="9342117" y="6488668"/>
            <a:ext cx="284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i="1" dirty="0">
                <a:solidFill>
                  <a:schemeClr val="bg1">
                    <a:lumMod val="65000"/>
                  </a:schemeClr>
                </a:solidFill>
              </a:rPr>
              <a:t>Source: osintframework.com</a:t>
            </a:r>
          </a:p>
        </p:txBody>
      </p:sp>
    </p:spTree>
    <p:extLst>
      <p:ext uri="{BB962C8B-B14F-4D97-AF65-F5344CB8AC3E}">
        <p14:creationId xmlns:p14="http://schemas.microsoft.com/office/powerpoint/2010/main" val="121337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212</Words>
  <Application>Microsoft Office PowerPoint</Application>
  <PresentationFormat>Widescreen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Aharoni</vt:lpstr>
      <vt:lpstr>Arial</vt:lpstr>
      <vt:lpstr>Calibri</vt:lpstr>
      <vt:lpstr>Calibri Light</vt:lpstr>
      <vt:lpstr>Raleway ExtraBold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JIA QI</dc:creator>
  <cp:lastModifiedBy>KELVIN TEO WEN LOONG</cp:lastModifiedBy>
  <cp:revision>7</cp:revision>
  <dcterms:created xsi:type="dcterms:W3CDTF">2023-11-16T00:28:50Z</dcterms:created>
  <dcterms:modified xsi:type="dcterms:W3CDTF">2023-11-18T01:24:08Z</dcterms:modified>
</cp:coreProperties>
</file>